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7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B6E1-F861-41AF-A05C-3565F61719A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E6F1-F5B4-40DB-B31B-14714CA8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355558" y="454611"/>
            <a:ext cx="9144000" cy="1061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Jolt:  Draw a Tree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88027" y="17622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take 2 minutes to draw a tree.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use an 8”x11” sheet of card stock and the markers for this project.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drawing can be realistic or abstract.</a:t>
            </a:r>
          </a:p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finish in 2 minutes.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11279" y="298200"/>
            <a:ext cx="10008268" cy="15666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a moment to admire the trees of others at the table.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27" y="1964724"/>
            <a:ext cx="10626249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482"/>
            <a:ext cx="9371639" cy="6250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4541" y="639482"/>
            <a:ext cx="2504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tend to ignore things that are not clearly visible.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often the things we choose to ignore play an important role in our success.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Jolt:  Draw a Tree</vt:lpstr>
      <vt:lpstr>Take a moment to admire the trees of others at the table.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Annette K.</dc:creator>
  <cp:lastModifiedBy>Benson, Annette K.</cp:lastModifiedBy>
  <cp:revision>6</cp:revision>
  <dcterms:created xsi:type="dcterms:W3CDTF">2018-10-25T19:29:38Z</dcterms:created>
  <dcterms:modified xsi:type="dcterms:W3CDTF">2018-10-25T20:19:52Z</dcterms:modified>
</cp:coreProperties>
</file>